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8"/>
  </p:notesMasterIdLst>
  <p:sldIdLst>
    <p:sldId id="341" r:id="rId2"/>
    <p:sldId id="354" r:id="rId3"/>
    <p:sldId id="336" r:id="rId4"/>
    <p:sldId id="342" r:id="rId5"/>
    <p:sldId id="343" r:id="rId6"/>
    <p:sldId id="35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10/17/2023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6094520" cy="599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October 17, ,2023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SECRETARY REPORT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COMMMENT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REPORTS-</a:t>
            </a: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POLICE,FIRE,SOLICITOR,ZONING,ENGINEER,TAX</a:t>
            </a: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COLLECTOR,MAYOR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REPORTS-</a:t>
            </a: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SAFETY,PLANNING,FINANCE,SHADE</a:t>
            </a: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TREE,REC,MS4,DPW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MELLOW COURT PAVING AWARD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NORLACK</a:t>
            </a: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AGREEMENT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BUDGET DISCUSSION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 PENSION PLAN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EXECUTIVE SESSION FOR PERSONNEL ISSUES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 CHIEF CONTRACT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 OFFICERS EMPLOYMENT CONTRACT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050" b="1" kern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10/17/2023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 		135,730.39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	729.48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    5,339.82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	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102,175.61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    6,659.52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    1,459.09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1,050.24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		     23,124.18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1,061.17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   116.00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   165.39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     35,512.56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   223.00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				     28,537.25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3,163.93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   130,871.85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   476,142.17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</a:t>
            </a:r>
            <a:r>
              <a:rPr lang="en-US" dirty="0">
                <a:solidFill>
                  <a:schemeClr val="bg1"/>
                </a:solidFill>
              </a:rPr>
              <a:t>7,957.17</a:t>
            </a:r>
            <a:r>
              <a:rPr lang="en-US" dirty="0"/>
              <a:t> 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Long Term Debt      160,467.74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14332</TotalTime>
  <Words>264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Shannon Lee</cp:lastModifiedBy>
  <cp:revision>196</cp:revision>
  <dcterms:created xsi:type="dcterms:W3CDTF">2019-10-03T16:39:17Z</dcterms:created>
  <dcterms:modified xsi:type="dcterms:W3CDTF">2023-10-17T18:34:02Z</dcterms:modified>
</cp:coreProperties>
</file>